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48A86-7BC9-41A5-8C48-9E1F94FA7842}" type="datetimeFigureOut">
              <a:rPr lang="es-CL" smtClean="0"/>
              <a:t>01-07-2014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72D58-30D3-4066-9F27-49DB72C865D4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48A86-7BC9-41A5-8C48-9E1F94FA7842}" type="datetimeFigureOut">
              <a:rPr lang="es-CL" smtClean="0"/>
              <a:t>01-07-2014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72D58-30D3-4066-9F27-49DB72C865D4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48A86-7BC9-41A5-8C48-9E1F94FA7842}" type="datetimeFigureOut">
              <a:rPr lang="es-CL" smtClean="0"/>
              <a:t>01-07-2014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72D58-30D3-4066-9F27-49DB72C865D4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48A86-7BC9-41A5-8C48-9E1F94FA7842}" type="datetimeFigureOut">
              <a:rPr lang="es-CL" smtClean="0"/>
              <a:t>01-07-2014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72D58-30D3-4066-9F27-49DB72C865D4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48A86-7BC9-41A5-8C48-9E1F94FA7842}" type="datetimeFigureOut">
              <a:rPr lang="es-CL" smtClean="0"/>
              <a:t>01-07-2014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72D58-30D3-4066-9F27-49DB72C865D4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48A86-7BC9-41A5-8C48-9E1F94FA7842}" type="datetimeFigureOut">
              <a:rPr lang="es-CL" smtClean="0"/>
              <a:t>01-07-2014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72D58-30D3-4066-9F27-49DB72C865D4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48A86-7BC9-41A5-8C48-9E1F94FA7842}" type="datetimeFigureOut">
              <a:rPr lang="es-CL" smtClean="0"/>
              <a:t>01-07-2014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72D58-30D3-4066-9F27-49DB72C865D4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48A86-7BC9-41A5-8C48-9E1F94FA7842}" type="datetimeFigureOut">
              <a:rPr lang="es-CL" smtClean="0"/>
              <a:t>01-07-2014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72D58-30D3-4066-9F27-49DB72C865D4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48A86-7BC9-41A5-8C48-9E1F94FA7842}" type="datetimeFigureOut">
              <a:rPr lang="es-CL" smtClean="0"/>
              <a:t>01-07-2014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72D58-30D3-4066-9F27-49DB72C865D4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48A86-7BC9-41A5-8C48-9E1F94FA7842}" type="datetimeFigureOut">
              <a:rPr lang="es-CL" smtClean="0"/>
              <a:t>01-07-2014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72D58-30D3-4066-9F27-49DB72C865D4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48A86-7BC9-41A5-8C48-9E1F94FA7842}" type="datetimeFigureOut">
              <a:rPr lang="es-CL" smtClean="0"/>
              <a:t>01-07-2014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72D58-30D3-4066-9F27-49DB72C865D4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348A86-7BC9-41A5-8C48-9E1F94FA7842}" type="datetimeFigureOut">
              <a:rPr lang="es-CL" smtClean="0"/>
              <a:t>01-07-2014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172D58-30D3-4066-9F27-49DB72C865D4}" type="slidenum">
              <a:rPr lang="es-CL" smtClean="0"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CL" sz="3600" b="1" dirty="0" smtClean="0">
                <a:solidFill>
                  <a:srgbClr val="478608"/>
                </a:solidFill>
              </a:rPr>
              <a:t>La importancia de las plantas:</a:t>
            </a:r>
            <a:br>
              <a:rPr lang="es-CL" sz="3600" b="1" dirty="0" smtClean="0">
                <a:solidFill>
                  <a:srgbClr val="478608"/>
                </a:solidFill>
              </a:rPr>
            </a:br>
            <a:r>
              <a:rPr lang="es-CL" sz="3600" b="1" dirty="0" smtClean="0">
                <a:solidFill>
                  <a:srgbClr val="478608"/>
                </a:solidFill>
              </a:rPr>
              <a:t>uso medicinal </a:t>
            </a:r>
            <a:endParaRPr lang="es-CL" sz="3600" b="1" dirty="0">
              <a:solidFill>
                <a:srgbClr val="478608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2332037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s-CL" sz="2800" b="1" dirty="0" smtClean="0"/>
              <a:t>Objetivo: </a:t>
            </a:r>
            <a:r>
              <a:rPr lang="es-CL" sz="2800" dirty="0"/>
              <a:t>D</a:t>
            </a:r>
            <a:r>
              <a:rPr lang="es-CL" sz="2800" dirty="0" smtClean="0"/>
              <a:t>escribir </a:t>
            </a:r>
            <a:r>
              <a:rPr lang="es-CL" sz="2800" dirty="0"/>
              <a:t>el uso medicinal de diversas plantas de chile.</a:t>
            </a:r>
          </a:p>
          <a:p>
            <a:pPr>
              <a:buNone/>
            </a:pPr>
            <a:r>
              <a:rPr lang="es-CL" sz="2800" dirty="0"/>
              <a:t> </a:t>
            </a:r>
          </a:p>
          <a:p>
            <a:pPr>
              <a:buNone/>
            </a:pPr>
            <a:r>
              <a:rPr lang="es-CL" sz="2800" dirty="0"/>
              <a:t> </a:t>
            </a:r>
          </a:p>
          <a:p>
            <a:endParaRPr lang="es-C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9 Imagen" descr="images (23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92080" y="4365104"/>
            <a:ext cx="2448272" cy="3268569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5" name="4 Imagen" descr="huert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23928" y="692696"/>
            <a:ext cx="3408040" cy="255603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7" name="6 Imagen" descr="huerta4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652120" y="2492896"/>
            <a:ext cx="3264024" cy="244801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8" name="7 Imagen" descr="images (22)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23528" y="4509120"/>
            <a:ext cx="2266950" cy="20193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9" name="8 Imagen" descr="Sabila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339752" y="3645024"/>
            <a:ext cx="2948364" cy="220749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4" name="3 Marcador de contenido" descr="huerta3.jpg"/>
          <p:cNvPicPr>
            <a:picLocks noGrp="1" noChangeAspect="1"/>
          </p:cNvPicPr>
          <p:nvPr>
            <p:ph idx="1"/>
          </p:nvPr>
        </p:nvPicPr>
        <p:blipFill>
          <a:blip r:embed="rId7" cstate="print"/>
          <a:stretch>
            <a:fillRect/>
          </a:stretch>
        </p:blipFill>
        <p:spPr>
          <a:xfrm>
            <a:off x="539552" y="1196752"/>
            <a:ext cx="3496245" cy="261913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Uso medicinal de las plantas</a:t>
            </a:r>
            <a:endParaRPr lang="es-CL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827584" y="1484784"/>
          <a:ext cx="7416825" cy="42284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72275"/>
                <a:gridCol w="2472275"/>
                <a:gridCol w="2472275"/>
              </a:tblGrid>
              <a:tr h="820891">
                <a:tc>
                  <a:txBody>
                    <a:bodyPr/>
                    <a:lstStyle/>
                    <a:p>
                      <a:r>
                        <a:rPr lang="es-CL" sz="2800" dirty="0" smtClean="0"/>
                        <a:t>Lo que sé</a:t>
                      </a:r>
                      <a:endParaRPr lang="es-CL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2800" dirty="0" smtClean="0"/>
                        <a:t>Qué</a:t>
                      </a:r>
                      <a:r>
                        <a:rPr lang="es-CL" sz="2800" baseline="0" dirty="0" smtClean="0"/>
                        <a:t> quiero saber</a:t>
                      </a:r>
                      <a:endParaRPr lang="es-CL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2800" dirty="0" smtClean="0"/>
                        <a:t>Qué aprendí</a:t>
                      </a:r>
                      <a:endParaRPr lang="es-CL" sz="2800" dirty="0"/>
                    </a:p>
                  </a:txBody>
                  <a:tcPr/>
                </a:tc>
              </a:tr>
              <a:tr h="820891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820891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820891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820891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FICHERO: MEDICINA NATURAL</a:t>
            </a:r>
            <a:endParaRPr lang="es-CL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Las plantas: uso medicinal</a:t>
            </a:r>
            <a:endParaRPr lang="es-CL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988840"/>
          <a:ext cx="7859216" cy="3960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0544"/>
                <a:gridCol w="6048672"/>
              </a:tblGrid>
              <a:tr h="792088">
                <a:tc>
                  <a:txBody>
                    <a:bodyPr/>
                    <a:lstStyle/>
                    <a:p>
                      <a:r>
                        <a:rPr lang="es-CL" sz="2400" dirty="0" smtClean="0"/>
                        <a:t>Planta</a:t>
                      </a:r>
                      <a:r>
                        <a:rPr lang="es-CL" sz="2400" baseline="0" dirty="0" smtClean="0"/>
                        <a:t> </a:t>
                      </a:r>
                      <a:endParaRPr lang="es-C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2400" b="1" dirty="0" smtClean="0"/>
                        <a:t>Uso</a:t>
                      </a:r>
                      <a:r>
                        <a:rPr lang="es-CL" sz="2400" b="1" baseline="0" dirty="0" smtClean="0"/>
                        <a:t> medicinal</a:t>
                      </a:r>
                      <a:endParaRPr lang="es-CL" sz="2400" b="1" dirty="0"/>
                    </a:p>
                  </a:txBody>
                  <a:tcPr/>
                </a:tc>
              </a:tr>
              <a:tr h="792088">
                <a:tc>
                  <a:txBody>
                    <a:bodyPr/>
                    <a:lstStyle/>
                    <a:p>
                      <a:r>
                        <a:rPr lang="es-CL" dirty="0" smtClean="0"/>
                        <a:t>Manzanilla 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</a:tr>
              <a:tr h="792088">
                <a:tc>
                  <a:txBody>
                    <a:bodyPr/>
                    <a:lstStyle/>
                    <a:p>
                      <a:r>
                        <a:rPr lang="es-CL" dirty="0" smtClean="0"/>
                        <a:t>Romero 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792088">
                <a:tc>
                  <a:txBody>
                    <a:bodyPr/>
                    <a:lstStyle/>
                    <a:p>
                      <a:r>
                        <a:rPr lang="es-CL" dirty="0" smtClean="0"/>
                        <a:t>Menta 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</a:tr>
              <a:tr h="792088">
                <a:tc>
                  <a:txBody>
                    <a:bodyPr/>
                    <a:lstStyle/>
                    <a:p>
                      <a:r>
                        <a:rPr lang="es-CL" dirty="0" smtClean="0"/>
                        <a:t>Aloe vera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Uso medicinal de las plantas</a:t>
            </a:r>
            <a:endParaRPr lang="es-CL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827585" y="2008656"/>
          <a:ext cx="4968552" cy="37045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184"/>
                <a:gridCol w="1656184"/>
                <a:gridCol w="1656184"/>
              </a:tblGrid>
              <a:tr h="671337">
                <a:tc>
                  <a:txBody>
                    <a:bodyPr/>
                    <a:lstStyle/>
                    <a:p>
                      <a:r>
                        <a:rPr lang="es-CL" sz="2800" dirty="0" smtClean="0"/>
                        <a:t>Lo que sé</a:t>
                      </a:r>
                      <a:endParaRPr lang="es-CL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2800" dirty="0" smtClean="0"/>
                        <a:t>Qué</a:t>
                      </a:r>
                      <a:r>
                        <a:rPr lang="es-CL" sz="2800" baseline="0" dirty="0" smtClean="0"/>
                        <a:t> quiero saber</a:t>
                      </a:r>
                      <a:endParaRPr lang="es-CL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2800" dirty="0" smtClean="0"/>
                        <a:t>Qué aprendí</a:t>
                      </a:r>
                      <a:endParaRPr lang="es-CL" sz="2800" dirty="0"/>
                    </a:p>
                  </a:txBody>
                  <a:tcPr/>
                </a:tc>
              </a:tr>
              <a:tr h="583243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583243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583243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583243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61</Words>
  <Application>Microsoft Office PowerPoint</Application>
  <PresentationFormat>Presentación en pantalla (4:3)</PresentationFormat>
  <Paragraphs>20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La importancia de las plantas: uso medicinal </vt:lpstr>
      <vt:lpstr>Diapositiva 2</vt:lpstr>
      <vt:lpstr>Uso medicinal de las plantas</vt:lpstr>
      <vt:lpstr>FICHERO: MEDICINA NATURAL</vt:lpstr>
      <vt:lpstr>Las plantas: uso medicinal</vt:lpstr>
      <vt:lpstr>Uso medicinal de las plantas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importancia de las plantas: uso medicinal </dc:title>
  <dc:creator>dany</dc:creator>
  <cp:lastModifiedBy>dany</cp:lastModifiedBy>
  <cp:revision>1</cp:revision>
  <dcterms:created xsi:type="dcterms:W3CDTF">2014-07-01T04:44:15Z</dcterms:created>
  <dcterms:modified xsi:type="dcterms:W3CDTF">2014-07-01T04:48:56Z</dcterms:modified>
</cp:coreProperties>
</file>